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3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2452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8/18/2023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6018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06265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+mn-ea"/>
              </a:rPr>
              <a:t>闡述</a:t>
            </a:r>
            <a:r>
              <a:rPr lang="zh-TW" altLang="en-US" sz="2400" dirty="0">
                <a:latin typeface="+mn-ea"/>
              </a:rPr>
              <a:t>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/>
              <a:t>提供</a:t>
            </a:r>
            <a:r>
              <a:rPr lang="zh-TW" altLang="en-US" sz="2400" u="sng" dirty="0" smtClean="0"/>
              <a:t>細節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如：政府門診的收費比私人診所的便宜，</a:t>
            </a:r>
            <a:r>
              <a:rPr lang="zh-TW" altLang="en-US" sz="2400" b="1" dirty="0"/>
              <a:t>政府門診每次收費約幾十元，但私人診所收費可能需要幾百元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提供理由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如：網上講座的名額比實體的較</a:t>
            </a:r>
            <a:r>
              <a:rPr lang="zh-TW" altLang="en-US" sz="2400"/>
              <a:t>多</a:t>
            </a:r>
            <a:r>
              <a:rPr lang="zh-TW" altLang="en-US" sz="2400" smtClean="0"/>
              <a:t>，</a:t>
            </a:r>
            <a:r>
              <a:rPr lang="zh-TW" altLang="en-US" sz="2400" b="1" smtClean="0"/>
              <a:t>因為</a:t>
            </a:r>
            <a:r>
              <a:rPr lang="zh-TW" altLang="en-US" sz="2400" b="1" dirty="0"/>
              <a:t>網上形式不受場地面積限制</a:t>
            </a:r>
            <a:r>
              <a:rPr lang="zh-TW" altLang="en-US" sz="2400" dirty="0" smtClean="0"/>
              <a:t>。</a:t>
            </a:r>
            <a:endParaRPr lang="zh-TW" altLang="en-US" sz="2400" dirty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舉出例子</a:t>
            </a:r>
            <a:r>
              <a:rPr lang="en-US" altLang="zh-TW" sz="2400" dirty="0" smtClean="0"/>
              <a:t/>
            </a:r>
            <a:br>
              <a:rPr lang="en-US" altLang="zh-TW" sz="2400" dirty="0" smtClean="0"/>
            </a:br>
            <a:r>
              <a:rPr lang="zh-TW" altLang="en-US" sz="2400" dirty="0"/>
              <a:t>如：欖球的裝備較簡單，</a:t>
            </a:r>
            <a:r>
              <a:rPr lang="zh-TW" altLang="en-US" sz="2400" b="1" dirty="0"/>
              <a:t>球員只會穿戴軟式護具及牙膠等</a:t>
            </a:r>
            <a:r>
              <a:rPr lang="zh-TW" altLang="en-US" sz="2400" dirty="0"/>
              <a:t>，但美式足球的裝備則較完整，</a:t>
            </a:r>
            <a:r>
              <a:rPr lang="zh-TW" altLang="en-US" sz="2400" b="1" dirty="0"/>
              <a:t>例如有堅硬的頭盔、護肩及護頸等</a:t>
            </a:r>
            <a:r>
              <a:rPr lang="zh-TW" altLang="en-US" sz="24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400" u="sng" dirty="0" smtClean="0"/>
              <a:t>分析</a:t>
            </a:r>
            <a:r>
              <a:rPr lang="zh-TW" altLang="en-US" sz="2400" u="sng" dirty="0"/>
              <a:t>帶來的</a:t>
            </a:r>
            <a:r>
              <a:rPr lang="zh-TW" altLang="en-US" sz="2400" u="sng" dirty="0" smtClean="0"/>
              <a:t>影響</a:t>
            </a:r>
            <a:r>
              <a:rPr lang="en-US" altLang="zh-TW" sz="2400" u="sng" dirty="0" smtClean="0"/>
              <a:t/>
            </a:r>
            <a:br>
              <a:rPr lang="en-US" altLang="zh-TW" sz="2400" u="sng" dirty="0" smtClean="0"/>
            </a:br>
            <a:r>
              <a:rPr lang="zh-TW" altLang="en-US" sz="2400" dirty="0"/>
              <a:t>如：平板電腦的機身較筆記型電腦的輕巧及薄，</a:t>
            </a:r>
            <a:r>
              <a:rPr lang="zh-TW" altLang="en-US" sz="2400" b="1" dirty="0"/>
              <a:t>外出時更加方便攜帶</a:t>
            </a:r>
            <a:r>
              <a:rPr lang="zh-TW" altLang="en-US" sz="2400" dirty="0"/>
              <a:t>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8959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14932</TotalTime>
  <Words>138</Words>
  <Application>Microsoft Office PowerPoint</Application>
  <PresentationFormat>寬螢幕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8" baseType="lpstr">
      <vt:lpstr>Microsoft JhengHei</vt:lpstr>
      <vt:lpstr>Microsoft JhengHei</vt:lpstr>
      <vt:lpstr>新細明體</vt:lpstr>
      <vt:lpstr>Arial</vt:lpstr>
      <vt:lpstr>Calibri</vt:lpstr>
      <vt:lpstr>Wingdings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651</cp:revision>
  <dcterms:created xsi:type="dcterms:W3CDTF">2022-06-23T09:13:07Z</dcterms:created>
  <dcterms:modified xsi:type="dcterms:W3CDTF">2023-08-18T04:41:06Z</dcterms:modified>
</cp:coreProperties>
</file>